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8A5B4-DD1D-4B28-9A13-9FC1B88992C0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41516-84F9-4ED2-8B67-4E57FA901F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41516-84F9-4ED2-8B67-4E57FA901F84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4D4AA-2D53-4ABC-98B8-522B39D95CC7}" type="datetimeFigureOut">
              <a:rPr lang="ko-KR" altLang="en-US" smtClean="0"/>
              <a:pPr/>
              <a:t>2013-11-15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2E928-46A2-4ED4-ADFD-99CB07216F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572560" cy="2593611"/>
          </a:xfrm>
        </p:spPr>
        <p:txBody>
          <a:bodyPr>
            <a:normAutofit/>
          </a:bodyPr>
          <a:lstStyle/>
          <a:p>
            <a:pPr algn="ctr"/>
            <a:r>
              <a:rPr lang="en-US" altLang="ko-KR" dirty="0" smtClean="0"/>
              <a:t>Where to Contact </a:t>
            </a:r>
            <a:br>
              <a:rPr lang="en-US" altLang="ko-KR" dirty="0" smtClean="0"/>
            </a:br>
            <a:r>
              <a:rPr lang="en-US" altLang="ko-KR" dirty="0" smtClean="0"/>
              <a:t>in </a:t>
            </a:r>
            <a:r>
              <a:rPr lang="en-US" altLang="ko-KR" dirty="0" smtClean="0"/>
              <a:t>Case </a:t>
            </a:r>
            <a:r>
              <a:rPr lang="en-US" altLang="ko-KR" dirty="0" smtClean="0"/>
              <a:t>of Emergency</a:t>
            </a:r>
            <a:br>
              <a:rPr lang="en-US" altLang="ko-KR" dirty="0" smtClean="0"/>
            </a:br>
            <a:r>
              <a:rPr lang="en-US" altLang="ko-KR" sz="3600" dirty="0" smtClean="0">
                <a:solidFill>
                  <a:srgbClr val="C00000"/>
                </a:solidFill>
              </a:rPr>
              <a:t>- </a:t>
            </a:r>
            <a:r>
              <a:rPr lang="en-US" altLang="ko-KR" sz="2800" dirty="0" smtClean="0">
                <a:solidFill>
                  <a:srgbClr val="C00000"/>
                </a:solidFill>
              </a:rPr>
              <a:t>Overseas Korean Nationals Protection &amp; Crisis Management Division -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357158" y="3071810"/>
            <a:ext cx="8501090" cy="3286148"/>
          </a:xfrm>
          <a:prstGeom prst="rect">
            <a:avLst/>
          </a:prstGeom>
        </p:spPr>
        <p:txBody>
          <a:bodyPr vert="horz" rtlCol="0" anchor="b">
            <a:normAutofit fontScale="97500"/>
          </a:bodyPr>
          <a:lstStyle/>
          <a:p>
            <a:pPr>
              <a:spcBef>
                <a:spcPct val="0"/>
              </a:spcBef>
              <a:buFont typeface="Arial" charset="0"/>
              <a:buChar char="•"/>
            </a:pPr>
            <a:r>
              <a:rPr kumimoji="0" lang="en-US" altLang="ko-KR" sz="2800" b="1" i="0" u="none" strike="noStrike" kern="1200" cap="none" spc="0" normalizeH="0" baseline="0" noProof="0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altLang="ko-KR" sz="2800" b="1" dirty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E-mail </a:t>
            </a:r>
            <a:r>
              <a:rPr lang="en-US" altLang="ko-KR" sz="2800" b="1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: 0404@mofa.go.kr</a:t>
            </a:r>
            <a:r>
              <a:rPr lang="en-US" altLang="ko-KR" sz="2800" b="1" dirty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altLang="ko-KR" sz="2800" b="1" dirty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altLang="ko-KR" sz="2800" b="1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protection.mofa@gmail.com </a:t>
            </a:r>
          </a:p>
          <a:p>
            <a:pPr>
              <a:spcBef>
                <a:spcPct val="0"/>
              </a:spcBef>
            </a:pPr>
            <a:r>
              <a:rPr lang="en-US" altLang="ko-KR" sz="2800" b="1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(First Secretary Ha </a:t>
            </a:r>
            <a:r>
              <a:rPr lang="en-US" altLang="ko-KR" sz="2800" b="1" dirty="0" err="1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Wie</a:t>
            </a:r>
            <a:r>
              <a:rPr lang="en-US" altLang="ko-KR" sz="2800" b="1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 Young)</a:t>
            </a:r>
            <a:endParaRPr lang="ko-KR" altLang="en-US" sz="2800" b="1" dirty="0">
              <a:ln w="11430">
                <a:solidFill>
                  <a:schemeClr val="tx2">
                    <a:shade val="25000"/>
                    <a:alpha val="75000"/>
                  </a:schemeClr>
                </a:solidFill>
              </a:ln>
              <a:gradFill>
                <a:gsLst>
                  <a:gs pos="0">
                    <a:schemeClr val="tx2"/>
                  </a:gs>
                  <a:gs pos="50000">
                    <a:schemeClr val="tx2"/>
                  </a:gs>
                  <a:gs pos="100000">
                    <a:schemeClr val="tx2">
                      <a:shade val="90000"/>
                    </a:schemeClr>
                  </a:gs>
                </a:gsLst>
                <a:lin ang="5400000" scaled="0"/>
              </a:gradFill>
              <a:effectLst>
                <a:outerShdw blurRad="50800" dist="25400" dir="5460000" algn="tl" rotWithShape="0">
                  <a:srgbClr val="000000">
                    <a:alpha val="27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 w="11430">
                <a:solidFill>
                  <a:schemeClr val="tx2">
                    <a:shade val="25000"/>
                    <a:alpha val="75000"/>
                  </a:schemeClr>
                </a:solidFill>
              </a:ln>
              <a:gradFill>
                <a:gsLst>
                  <a:gs pos="0">
                    <a:schemeClr val="tx2"/>
                  </a:gs>
                  <a:gs pos="50000">
                    <a:schemeClr val="tx2"/>
                  </a:gs>
                  <a:gs pos="100000">
                    <a:schemeClr val="tx2">
                      <a:shade val="90000"/>
                    </a:schemeClr>
                  </a:gs>
                </a:gsLst>
                <a:lin ang="5400000" scaled="0"/>
              </a:gradFill>
              <a:effectLst>
                <a:outerShdw blurRad="50800" dist="25400" dir="5460000" algn="tl" rotWithShape="0">
                  <a:srgbClr val="000000">
                    <a:alpha val="27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ko-KR" sz="2800" b="1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 Office : +82 2 2100 7585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ko-KR" sz="2500" b="1" i="0" u="none" strike="noStrike" kern="1200" cap="none" spc="0" normalizeH="0" baseline="0" noProof="0" dirty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2500" b="1" i="0" u="none" strike="noStrike" kern="1200" cap="none" spc="0" normalizeH="0" baseline="0" noProof="0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24/7 Call</a:t>
            </a:r>
            <a:r>
              <a:rPr kumimoji="0" lang="en-US" altLang="ko-KR" sz="2500" b="1" i="0" u="none" strike="noStrike" kern="1200" cap="none" spc="0" normalizeH="0" noProof="0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2500" b="1" i="0" u="none" strike="noStrike" kern="1200" cap="none" spc="0" normalizeH="0" noProof="0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Center(for Korean speakers) : +82 2 3210 0404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ko-KR" sz="2800" b="1" baseline="0" dirty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altLang="ko-KR" sz="2800" b="1" baseline="0" dirty="0" smtClean="0">
                <a:ln w="11430">
                  <a:solidFill>
                    <a:schemeClr val="tx2">
                      <a:shade val="25000"/>
                      <a:alpha val="75000"/>
                    </a:schemeClr>
                  </a:solidFill>
                </a:ln>
                <a:gradFill>
                  <a:gsLst>
                    <a:gs pos="0">
                      <a:schemeClr val="tx2"/>
                    </a:gs>
                    <a:gs pos="50000">
                      <a:schemeClr val="tx2"/>
                    </a:gs>
                    <a:gs pos="100000">
                      <a:schemeClr val="tx2">
                        <a:shade val="90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60000" algn="tl" rotWithShape="0">
                    <a:srgbClr val="000000">
                      <a:alpha val="27000"/>
                    </a:srgbClr>
                  </a:outerShdw>
                </a:effectLst>
                <a:latin typeface="+mj-lt"/>
                <a:ea typeface="+mj-ea"/>
                <a:cs typeface="+mj-cs"/>
              </a:rPr>
              <a:t>Webpage : www.0404.go.kr</a:t>
            </a:r>
            <a:endParaRPr kumimoji="0" lang="ko-KR" altLang="en-US" sz="2800" b="1" i="0" u="none" strike="noStrike" kern="1200" cap="none" spc="0" normalizeH="0" baseline="0" noProof="0" dirty="0">
              <a:ln w="11430">
                <a:solidFill>
                  <a:schemeClr val="tx2">
                    <a:shade val="25000"/>
                    <a:alpha val="75000"/>
                  </a:schemeClr>
                </a:solidFill>
              </a:ln>
              <a:gradFill>
                <a:gsLst>
                  <a:gs pos="0">
                    <a:schemeClr val="tx2"/>
                  </a:gs>
                  <a:gs pos="50000">
                    <a:schemeClr val="tx2"/>
                  </a:gs>
                  <a:gs pos="100000">
                    <a:schemeClr val="tx2">
                      <a:shade val="90000"/>
                    </a:schemeClr>
                  </a:gs>
                </a:gsLst>
                <a:lin ang="5400000" scaled="0"/>
              </a:gradFill>
              <a:effectLst>
                <a:outerShdw blurRad="50800" dist="25400" dir="5460000" algn="tl" rotWithShape="0">
                  <a:srgbClr val="000000">
                    <a:alpha val="27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종이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연꽃 당초 무늬">
      <a:maj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연꽃 당초 무늬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hueMod val="100000"/>
                <a:satMod val="100000"/>
              </a:schemeClr>
            </a:gs>
          </a:gsLst>
          <a:lin ang="270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254000">
              <a:schemeClr val="phClr">
                <a:tint val="100000"/>
                <a:shade val="90000"/>
                <a:hueMod val="100000"/>
                <a:satMod val="100000"/>
              </a:schemeClr>
            </a:innerShdw>
          </a:effectLst>
        </a:effectStyle>
        <a:effectStyle>
          <a:effectLst>
            <a:outerShdw blurRad="114300" dist="25400" dir="300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0" rev="5400000"/>
            </a:lightRig>
          </a:scene3d>
          <a:sp3d contourW="25400" prstMaterial="matte">
            <a:bevelT w="127000" h="127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27000" dist="25400" dir="312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400000"/>
            </a:lightRig>
          </a:scene3d>
          <a:sp3d contourW="25400" prstMaterial="powder">
            <a:bevelT w="88900" h="381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27</TotalTime>
  <Words>8</Words>
  <Application>Microsoft Office PowerPoint</Application>
  <PresentationFormat>화면 슬라이드 쇼(4:3)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연꽃 당초 무늬</vt:lpstr>
      <vt:lpstr>Where to Contact  in Case of Emergency - Overseas Korean Nationals Protection &amp; Crisis Management Division -</vt:lpstr>
    </vt:vector>
  </TitlesOfParts>
  <Company>Customer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to Contact - Overseas Korean Nationals Protection &amp; Crisis Management Division -  0404@mofa.go.kr protection.mofa@gmail.com</dc:title>
  <dc:creator>Preferred Customer</dc:creator>
  <cp:lastModifiedBy>Preferred Customer</cp:lastModifiedBy>
  <cp:revision>5</cp:revision>
  <dcterms:created xsi:type="dcterms:W3CDTF">2013-11-15T04:24:57Z</dcterms:created>
  <dcterms:modified xsi:type="dcterms:W3CDTF">2013-11-15T05:31:01Z</dcterms:modified>
</cp:coreProperties>
</file>